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6" r:id="rId6"/>
    <p:sldId id="258" r:id="rId7"/>
    <p:sldId id="275" r:id="rId8"/>
    <p:sldId id="259" r:id="rId9"/>
    <p:sldId id="282" r:id="rId10"/>
    <p:sldId id="281" r:id="rId11"/>
    <p:sldId id="271" r:id="rId12"/>
    <p:sldId id="283" r:id="rId13"/>
    <p:sldId id="28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9E7D7-FC0E-40C8-B71E-68696C16608C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1486D-7DF8-4171-A02A-AD7053D37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54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B1123-9B6D-4384-BB8E-CF1B6F88BC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72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99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1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60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7366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29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96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74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53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87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35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7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7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6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76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22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30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70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37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C1DE9E-450B-46F4-BC60-73BE57691CA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F14F4B-7AD6-4453-A964-7B36E0A72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8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073" y="318656"/>
            <a:ext cx="11817927" cy="8728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чтению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проект «Детский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буккросинг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3774" y="1801092"/>
            <a:ext cx="10364452" cy="46846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Черненькая А.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Мурманска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r="4764" b="11249"/>
          <a:stretch/>
        </p:blipFill>
        <p:spPr>
          <a:xfrm rot="5400000">
            <a:off x="-127869" y="2506343"/>
            <a:ext cx="4868677" cy="3090189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782" y="1608735"/>
            <a:ext cx="4835236" cy="2717146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017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53278" y="1876645"/>
            <a:ext cx="4185444" cy="3139083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3" t="5892" r="2843" b="2948"/>
          <a:stretch/>
        </p:blipFill>
        <p:spPr>
          <a:xfrm rot="5400000">
            <a:off x="-363031" y="584020"/>
            <a:ext cx="4941660" cy="4059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3" t="3132" r="5656" b="4747"/>
          <a:stretch/>
        </p:blipFill>
        <p:spPr>
          <a:xfrm rot="5400000">
            <a:off x="3744093" y="675505"/>
            <a:ext cx="4941660" cy="3876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677" y="4219816"/>
            <a:ext cx="3517578" cy="2638184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544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96" y="179048"/>
            <a:ext cx="4227513" cy="3168650"/>
          </a:xfrm>
          <a:ln w="9525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1" t="8751" r="4477" b="6968"/>
          <a:stretch/>
        </p:blipFill>
        <p:spPr>
          <a:xfrm rot="5400000">
            <a:off x="45217" y="3694503"/>
            <a:ext cx="2613407" cy="1989675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419" y="3487523"/>
            <a:ext cx="4198529" cy="3148897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8" t="6740" r="3474" b="10893"/>
          <a:stretch/>
        </p:blipFill>
        <p:spPr>
          <a:xfrm rot="5400000">
            <a:off x="9463795" y="1077371"/>
            <a:ext cx="2887350" cy="1932955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8" t="12234" r="5579" b="10573"/>
          <a:stretch/>
        </p:blipFill>
        <p:spPr>
          <a:xfrm rot="5400000">
            <a:off x="-1684365" y="1160218"/>
            <a:ext cx="1687453" cy="1130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852" y="495286"/>
            <a:ext cx="3587080" cy="2690311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1" y="3545092"/>
            <a:ext cx="4133518" cy="3100139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27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24000" y="2996953"/>
            <a:ext cx="3357562" cy="3071813"/>
          </a:xfrm>
          <a:prstGeom prst="ellipse">
            <a:avLst/>
          </a:prstGeom>
          <a:solidFill>
            <a:srgbClr val="BFA8F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Слуховое внимание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35585" y="401782"/>
            <a:ext cx="3536887" cy="2777979"/>
          </a:xfrm>
          <a:prstGeom prst="ellipse">
            <a:avLst/>
          </a:prstGeom>
          <a:solidFill>
            <a:srgbClr val="F6FCA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высоко-художественного стиля речи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39749" y="750951"/>
            <a:ext cx="3663726" cy="3143250"/>
          </a:xfrm>
          <a:prstGeom prst="ellipse">
            <a:avLst/>
          </a:prstGeom>
          <a:solidFill>
            <a:srgbClr val="4FFFB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</a:t>
            </a:r>
          </a:p>
        </p:txBody>
      </p:sp>
      <p:sp>
        <p:nvSpPr>
          <p:cNvPr id="8" name="Овал 7"/>
          <p:cNvSpPr/>
          <p:nvPr/>
        </p:nvSpPr>
        <p:spPr>
          <a:xfrm>
            <a:off x="7163797" y="3645025"/>
            <a:ext cx="3429000" cy="3000375"/>
          </a:xfrm>
          <a:prstGeom prst="ellipse">
            <a:avLst/>
          </a:prstGeom>
          <a:solidFill>
            <a:srgbClr val="FE9A9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книга не используется как источник знаний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01955" y="27298"/>
            <a:ext cx="3500438" cy="2487848"/>
          </a:xfrm>
          <a:prstGeom prst="ellipse">
            <a:avLst/>
          </a:prstGeom>
          <a:solidFill>
            <a:srgbClr val="FB99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речи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81150" y="4143376"/>
            <a:ext cx="3731865" cy="2714625"/>
          </a:xfrm>
          <a:prstGeom prst="ellipse">
            <a:avLst/>
          </a:prstGeom>
          <a:solidFill>
            <a:srgbClr val="65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Связная речь</a:t>
            </a:r>
          </a:p>
        </p:txBody>
      </p:sp>
      <p:pic>
        <p:nvPicPr>
          <p:cNvPr id="11" name="Picture 2" descr="ÐÐ°ÑÑÐ¸Ð½ÐºÐ¸ Ð¿Ð¾ Ð·Ð°Ð¿ÑÐ¾ÑÑ ÑÐµÐ±ÑÐ½Ð¾Ðº Ñ Ð¼Ð°Ð¼Ð¾Ð¹ ÑÐ¸ÑÐ°ÐµÑ ÐºÐ½Ð¸Ð³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713" y="2174152"/>
            <a:ext cx="3340714" cy="2223819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83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0110"/>
            <a:ext cx="10364451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«Детский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буккросинг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4072" y="997529"/>
            <a:ext cx="9032891" cy="340821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, родители,  воспитатели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познавательно-творческий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инновационный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реализации проекта: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31" y="3778680"/>
            <a:ext cx="3523673" cy="2642755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1079" b="3165"/>
          <a:stretch/>
        </p:blipFill>
        <p:spPr>
          <a:xfrm rot="5400000">
            <a:off x="8487175" y="2097692"/>
            <a:ext cx="4146204" cy="3102611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3" t="3132" r="5656" b="4747"/>
          <a:stretch/>
        </p:blipFill>
        <p:spPr>
          <a:xfrm rot="5400000">
            <a:off x="3653099" y="4073612"/>
            <a:ext cx="2735960" cy="2146096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544" y="4113906"/>
            <a:ext cx="2754010" cy="2065508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406963" y="706583"/>
            <a:ext cx="2563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42C90"/>
                </a:solidFill>
                <a:latin typeface="Times New Roman" pitchFamily="18" charset="0"/>
                <a:cs typeface="Times New Roman" pitchFamily="18" charset="0"/>
              </a:rPr>
              <a:t>«Экран эффективного  сотрудничества  детского сада и семьи»</a:t>
            </a:r>
          </a:p>
        </p:txBody>
      </p:sp>
    </p:spTree>
    <p:extLst>
      <p:ext uri="{BB962C8B-B14F-4D97-AF65-F5344CB8AC3E}">
        <p14:creationId xmlns:p14="http://schemas.microsoft.com/office/powerpoint/2010/main" xmlns="" val="36675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1928764" cy="29137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Буккросинг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шагает по планете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участвуют и взрослые и дети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 книгу сам передай другому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864"/>
            <a:ext cx="2157762" cy="12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6786" y="3604338"/>
            <a:ext cx="2774075" cy="2080556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79" y="3498574"/>
            <a:ext cx="1821933" cy="2186320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±ÑÐºÐºÑÐ¾ÑÑÐ¸Ð½Ð³ ÑÐ°Ð³Ð°ÐµÑ Ð¿Ð¾ Ð¿Ð»Ð°Ð½ÐµÑ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491" y="2961517"/>
            <a:ext cx="4992110" cy="3744083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6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23" y="1298708"/>
            <a:ext cx="3875945" cy="2304256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2013060351ac86bc75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2800" y="4037340"/>
            <a:ext cx="3636858" cy="2430633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3775" y="138545"/>
            <a:ext cx="10364451" cy="134027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Телевизор  и 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вместо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книги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16" y="4054016"/>
            <a:ext cx="3165955" cy="2434918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218" y="4054016"/>
            <a:ext cx="3652377" cy="2434918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218" y="1298708"/>
            <a:ext cx="4142108" cy="2329935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2050" name="Picture 2" descr="https://dvoye-detey.ru/image/catalog/articles/osoben/6/gadzhety-dlya-detey-vred-ili-polza-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2800" y="1298708"/>
            <a:ext cx="3456384" cy="2304256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0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03200" y="2996953"/>
            <a:ext cx="3357562" cy="3071813"/>
          </a:xfrm>
          <a:prstGeom prst="ellipse">
            <a:avLst/>
          </a:prstGeom>
          <a:solidFill>
            <a:srgbClr val="BFA8F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Слуховое внимание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91491" y="471056"/>
            <a:ext cx="3580981" cy="2708706"/>
          </a:xfrm>
          <a:prstGeom prst="ellipse">
            <a:avLst/>
          </a:prstGeom>
          <a:solidFill>
            <a:srgbClr val="F6FCA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высоко-художественного стиля речи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20749" y="688454"/>
            <a:ext cx="3663726" cy="3143250"/>
          </a:xfrm>
          <a:prstGeom prst="ellipse">
            <a:avLst/>
          </a:prstGeom>
          <a:solidFill>
            <a:srgbClr val="4FFFB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</a:t>
            </a:r>
          </a:p>
        </p:txBody>
      </p:sp>
      <p:sp>
        <p:nvSpPr>
          <p:cNvPr id="8" name="Овал 7"/>
          <p:cNvSpPr/>
          <p:nvPr/>
        </p:nvSpPr>
        <p:spPr>
          <a:xfrm>
            <a:off x="7741434" y="3630849"/>
            <a:ext cx="3429000" cy="3000375"/>
          </a:xfrm>
          <a:prstGeom prst="ellipse">
            <a:avLst/>
          </a:prstGeom>
          <a:solidFill>
            <a:srgbClr val="FE9A9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книга не используется как источник знаний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12577" y="6268"/>
            <a:ext cx="3500438" cy="2487848"/>
          </a:xfrm>
          <a:prstGeom prst="ellipse">
            <a:avLst/>
          </a:prstGeom>
          <a:solidFill>
            <a:srgbClr val="FB99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речи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81150" y="4143376"/>
            <a:ext cx="3731865" cy="2714625"/>
          </a:xfrm>
          <a:prstGeom prst="ellipse">
            <a:avLst/>
          </a:prstGeom>
          <a:solidFill>
            <a:srgbClr val="65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Связная речь</a:t>
            </a:r>
          </a:p>
        </p:txBody>
      </p:sp>
      <p:pic>
        <p:nvPicPr>
          <p:cNvPr id="2050" name="Picture 2" descr="C:\Users\Ольга\Desktop\1411110364_61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071" y="1825003"/>
            <a:ext cx="3960420" cy="2970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45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BLFuNqnDQmI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" t="5634" r="9211" b="4138"/>
          <a:stretch/>
        </p:blipFill>
        <p:spPr bwMode="auto">
          <a:xfrm>
            <a:off x="96982" y="133411"/>
            <a:ext cx="4248921" cy="3233243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BuNfXHTCK9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97" y="3667436"/>
            <a:ext cx="3349121" cy="2511841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Мамино\фото дет сад\дет сад 2012\DSC04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3864" y="207343"/>
            <a:ext cx="3332572" cy="2499430"/>
          </a:xfrm>
          <a:prstGeom prst="rect">
            <a:avLst/>
          </a:prstGeom>
          <a:ln w="952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ьга\Desktop\ADzpnG0Lv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796" y="3667436"/>
            <a:ext cx="3763559" cy="2508060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ьга\Desktop\Новая папка\143_1604\IMG_10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948" y="207341"/>
            <a:ext cx="3332575" cy="2499431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льга\Desktop\554542.700x3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903" y="3667436"/>
            <a:ext cx="3323248" cy="1861018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4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льга\Desktop\скачанные файлы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627" y="2505380"/>
            <a:ext cx="2897623" cy="1963590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льга\Desktop\pea8bI4i44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382" y="2505379"/>
            <a:ext cx="2593736" cy="194530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льга\Desktop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71" y="188640"/>
            <a:ext cx="1789054" cy="16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´ÐµÑÑÐºÐ¸Ð¹ ÑÐ°Ð´ 123 Ð¼ÑÑÐ¼Ð°Ð½Ñ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7" y="2505380"/>
            <a:ext cx="2585740" cy="194473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´ÐµÑÐ¸ Ð¸Ð´ÑÑ Ð½Ð° ÑÐºÑÐºÑÑÑÐ¸Ñ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248" y="2505379"/>
            <a:ext cx="2925066" cy="1950045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ÐµÐ±ÐµÐ½Ð¾Ðº Ð²ÑÐ±Ð¸ÑÐ°ÐµÑ ÐºÐ½Ð¸Ð¶ÐºÑ Ð² Ð¼Ð°Ð³Ð°Ð·Ð¸Ð½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137" y="4630177"/>
            <a:ext cx="2719981" cy="1812188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ÑÐ¾Ð´Ð¸ÑÐµÐ»Ñ Ð² Ð´ÐµÑÑÐºÐ¾Ð¼ ÑÐ°Ð´Ñ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015" y="4630177"/>
            <a:ext cx="3228142" cy="1812189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1121/v841121858/6db29/IQChQMm2b8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867" y="4630177"/>
            <a:ext cx="1629089" cy="19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p.userapi.com/c837333/v837333780/1ee77/syYySjCD5I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71" y="4630177"/>
            <a:ext cx="2970431" cy="2227823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0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309" y="141516"/>
            <a:ext cx="4308764" cy="2861005"/>
          </a:xfrm>
          <a:ln w="9525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85" y="3683294"/>
            <a:ext cx="4995245" cy="2733805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85" y="95339"/>
            <a:ext cx="4995245" cy="3446719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2052" name="Picture 4" descr="ÐÐ°ÑÑÐ¸Ð½ÐºÐ¸ Ð¿Ð¾ Ð·Ð°Ð¿ÑÐ¾ÑÑ Ð»ÑÐ´Ð¸ Ð½ÐµÑÑÑ ÐºÐ½Ð¸Ð³Ð¸ Ð½Ð° Ð¿Ð¾Ð¼Ð¾Ð¹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774" y="3464068"/>
            <a:ext cx="5249833" cy="2953031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0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2"/>
            <a:ext cx="11374582" cy="1422006"/>
          </a:xfrm>
        </p:spPr>
        <p:txBody>
          <a:bodyPr>
            <a:normAutofit/>
          </a:bodyPr>
          <a:lstStyle/>
          <a:p>
            <a:r>
              <a:rPr lang="ru-RU" altLang="ru-RU" sz="3200" b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"Возьми книгу, принеси свою" – такой принцип мини-библиотек под открытым небом.</a:t>
            </a:r>
            <a:br>
              <a:rPr lang="ru-RU" altLang="ru-RU" sz="3200" b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ÐÐ°ÑÑÐ¸Ð½ÐºÐ¸ Ð¿Ð¾ Ð·Ð°Ð¿ÑÐ¾ÑÑ Ð±ÑÐºÐºÑÐ¾ÑÑÐ¸Ð½Ð³ Ð² Ð³Ð¾ÑÐ¾Ð´Ðµ Ð¼ÑÑÐ¼Ð°Ð½ÑÐºÐµ Ð¼Ð¾Ð»Ð¾Ð´ÐµÐ¶Ð½ÑÐ¹ Ð¿Ð°Ñ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501" y="3796792"/>
            <a:ext cx="3346405" cy="2235008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userapi.com/c624929/v624929245/3c9b2/EhusqM2-Y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358" y="930330"/>
            <a:ext cx="3315864" cy="2212304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Ð°Ð»ÐµÑÐµÑ Ð¸ÑÐºÑÑÑÑÐ² Â«Ð¡Ð²ÐµÑÐ¾ÑÐµÐ½ÑÂ». ÑÐ». Ð¡Ð¾ÑÑÐ¸ ÐÐµÑÐ¾Ð²ÑÐºÐ¾Ð¹ 25/26. ÐÐ½Ð¸Ð¶Ð½ÑÐ¹ ÑÐºÐ°Ñ ÑÑÑÐ°Ð½Ð¾Ð²Ð»ÐµÐ½ Ð² Ð³Ð°Ð»ÐµÑÐµÐµ Â«Ð¡Ð²ÐµÑÐ¾ÑÐµÐ½ÑÂ», ÐºÐ¾ÑÐ¾ÑÐ°Ñ Ð¿Ð¾Ð´ÑÐ²Ð°ÑÐ¸Ð»Ð° ÑÑÑÐ°ÑÐµÑÑ Ð±ÑÐºÐºÑÐ¾ÑÑÐ¸Ð½Ð³Ð° Ñ Tele2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4905" y="2189820"/>
            <a:ext cx="1881044" cy="2816341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5781" y="3207296"/>
            <a:ext cx="451945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Мурманске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 Мурманске работает несколько точек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буккроссинга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1. Мурманская областная детско-юношеская библиотека.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2. Библиотека МГТУ, Мурманский государственный технический университет.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3. В отделении Tele2 на пр. Ленина, д. 74.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4. В Доме молодежи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Mr.Pink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» 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5. Центр современного искусства "РОКСИ". 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6. Галерея искусств «Светотень». ул. Софьи Перовской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Сайты мурманского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буккроссинга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/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на ул. Тарана (Рябиновая аллея</a:t>
            </a:r>
            <a:r>
              <a:rPr lang="ru-RU" sz="1400" b="1" dirty="0" smtClean="0"/>
              <a:t>)</a:t>
            </a: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</a:endParaRPr>
          </a:p>
          <a:p>
            <a:pPr defTabSz="914400"/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на ул.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Хлобыстова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(Аллея поколений)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9539" y="5127642"/>
            <a:ext cx="2874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88888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алерея искусств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Светотень».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491" y="2668693"/>
            <a:ext cx="4445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2001 году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буккросинг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 специалист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интернет-технологиям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Хорнбекер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5358" y="5959991"/>
            <a:ext cx="376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библиотека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Хлобыстова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(Аллея поколений)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72" y="611981"/>
            <a:ext cx="2742282" cy="20567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58144" y="3118081"/>
            <a:ext cx="458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библиотека на ул.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Тарана(Рябиновая аллея)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5436216" y="4585855"/>
            <a:ext cx="2488584" cy="12053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1025" y="-366908"/>
            <a:ext cx="11763375" cy="2048439"/>
          </a:xfrm>
        </p:spPr>
        <p:txBody>
          <a:bodyPr>
            <a:normAutofit/>
          </a:bodyPr>
          <a:lstStyle/>
          <a:p>
            <a:r>
              <a:rPr lang="ru-RU" altLang="ru-RU" sz="3200" b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областная детско-юношеская библиотека.</a:t>
            </a:r>
            <a:br>
              <a:rPr lang="ru-RU" altLang="ru-RU" sz="3200" b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Ольга\Desktop\20170327_1416-4.png"/>
          <p:cNvPicPr>
            <a:picLocks noGrp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81" r="36523"/>
          <a:stretch/>
        </p:blipFill>
        <p:spPr bwMode="auto">
          <a:xfrm>
            <a:off x="5261913" y="1689250"/>
            <a:ext cx="6620331" cy="4341321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Ольга\Desktop\20170327_1416-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85" t="63881"/>
          <a:stretch/>
        </p:blipFill>
        <p:spPr bwMode="auto">
          <a:xfrm>
            <a:off x="581336" y="4114802"/>
            <a:ext cx="3816357" cy="2385994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ÐÐ°ÑÑÐ¸Ð½ÐºÐ¸ Ð¿Ð¾ Ð·Ð°Ð¿ÑÐ¾ÑÑ Ð¼ÑÑÐ¼Ð°Ð½ÑÐº Ð´ÐµÑÑÐºÐ¾ ÑÐ½Ð¾ÑÐµÑÐºÐ°Ñ Ð±Ð¸Ð±Ð»Ð¸Ð¾ÑÐµ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94" y="738799"/>
            <a:ext cx="4691442" cy="312111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Ð¼Ð±Ð»ÐµÐ¼Ñ Ð±ÑÐºÐºÑÐ¾ÑÐ¸Ð½Ð³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064" y="657311"/>
            <a:ext cx="1015180" cy="10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8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5" t="2543" r="10805" b="12711"/>
          <a:stretch/>
        </p:blipFill>
        <p:spPr>
          <a:xfrm>
            <a:off x="543894" y="3472631"/>
            <a:ext cx="3803231" cy="2955878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3" t="14196" r="3939" b="19990"/>
          <a:stretch/>
        </p:blipFill>
        <p:spPr>
          <a:xfrm>
            <a:off x="275032" y="192458"/>
            <a:ext cx="6070140" cy="2964874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6" r="7677" b="2862"/>
          <a:stretch/>
        </p:blipFill>
        <p:spPr>
          <a:xfrm rot="5400000">
            <a:off x="8174484" y="864175"/>
            <a:ext cx="2994915" cy="295901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959" y="3841142"/>
            <a:ext cx="2958473" cy="22188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982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549</TotalTime>
  <Words>162</Words>
  <Application>Microsoft Office PowerPoint</Application>
  <PresentationFormat>Произвольный</PresentationFormat>
  <Paragraphs>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 Привлечение к чтению  через проект «Детский буккросинг» </vt:lpstr>
      <vt:lpstr> Телевизор  и  компьютер  вместо   книги</vt:lpstr>
      <vt:lpstr>Слайд 3</vt:lpstr>
      <vt:lpstr>Слайд 4</vt:lpstr>
      <vt:lpstr>Слайд 5</vt:lpstr>
      <vt:lpstr>Слайд 6</vt:lpstr>
      <vt:lpstr>"Возьми книгу, принеси свою" – такой принцип мини-библиотек под открытым небом. </vt:lpstr>
      <vt:lpstr>Мурманская областная детско-юношеская библиотека. </vt:lpstr>
      <vt:lpstr>Слайд 9</vt:lpstr>
      <vt:lpstr>Слайд 10</vt:lpstr>
      <vt:lpstr>Слайд 11</vt:lpstr>
      <vt:lpstr>Слайд 12</vt:lpstr>
      <vt:lpstr>Проект «Детский буккросинг»</vt:lpstr>
      <vt:lpstr>Буккросинг шагает по планете   участвуют и взрослые и дети  прочитал книгу сам передай другому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Привлечение к чтению через проект «Детский буккросинг»</dc:title>
  <dc:creator>Ольга</dc:creator>
  <cp:lastModifiedBy>marina</cp:lastModifiedBy>
  <cp:revision>50</cp:revision>
  <dcterms:created xsi:type="dcterms:W3CDTF">2018-03-23T18:05:24Z</dcterms:created>
  <dcterms:modified xsi:type="dcterms:W3CDTF">2019-12-26T08:21:07Z</dcterms:modified>
</cp:coreProperties>
</file>